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22" dt="2026-09-04T09:12:53.474"/>
    <p1510:client id="{2B6AA2F2-E20F-EF10-2DF1-132C7B485AA5}" v="5" dt="2026-09-04T10:32:08.312"/>
    <p1510:client id="{2B708E0E-992E-A6F8-71C0-13D3927B5A1B}" v="355" dt="2026-09-04T09:05:54.502"/>
    <p1510:client id="{EC9EB6F1-D399-3B83-36C2-D5BED47EEDF9}" v="72" dt="2026-09-04T09:38:58.1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F318290-2F19-F172-AB7C-61858DBFE7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5776" y="0"/>
            <a:ext cx="4847277" cy="6858000"/>
          </a:xfrm>
          <a:prstGeom prst="rect">
            <a:avLst/>
          </a:prstGeom>
        </p:spPr>
      </p:pic>
      <p:pic>
        <p:nvPicPr>
          <p:cNvPr id="38" name="Imagen 37">
            <a:extLst>
              <a:ext uri="{FF2B5EF4-FFF2-40B4-BE49-F238E27FC236}">
                <a16:creationId xmlns:a16="http://schemas.microsoft.com/office/drawing/2014/main" id="{A74D1FE6-8968-28C5-1FF0-8F5039CC64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4309" y="473468"/>
            <a:ext cx="967992" cy="413177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C2845D3B-BD4A-7B13-709A-5713EBE4D4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48915" y="339407"/>
            <a:ext cx="1384250" cy="685323"/>
          </a:xfrm>
          <a:prstGeom prst="rect">
            <a:avLst/>
          </a:prstGeom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05B53975-06AA-3994-5162-D990EAA5CE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641" y="340541"/>
            <a:ext cx="894828" cy="749378"/>
          </a:xfrm>
          <a:prstGeom prst="rect">
            <a:avLst/>
          </a:prstGeom>
        </p:spPr>
      </p:pic>
      <p:cxnSp>
        <p:nvCxnSpPr>
          <p:cNvPr id="45" name="Conector recto de flecha 44">
            <a:extLst>
              <a:ext uri="{FF2B5EF4-FFF2-40B4-BE49-F238E27FC236}">
                <a16:creationId xmlns:a16="http://schemas.microsoft.com/office/drawing/2014/main" id="{DB007F3A-8055-5D35-17E5-FB40A77305EE}"/>
              </a:ext>
            </a:extLst>
          </p:cNvPr>
          <p:cNvCxnSpPr/>
          <p:nvPr/>
        </p:nvCxnSpPr>
        <p:spPr>
          <a:xfrm>
            <a:off x="-188191" y="3921202"/>
            <a:ext cx="12568037" cy="20025"/>
          </a:xfrm>
          <a:prstGeom prst="straightConnector1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6" name="Conector recto de flecha 45">
            <a:extLst>
              <a:ext uri="{FF2B5EF4-FFF2-40B4-BE49-F238E27FC236}">
                <a16:creationId xmlns:a16="http://schemas.microsoft.com/office/drawing/2014/main" id="{8203FD9E-1434-D8F9-8637-507F0A403F83}"/>
              </a:ext>
            </a:extLst>
          </p:cNvPr>
          <p:cNvCxnSpPr>
            <a:cxnSpLocks/>
          </p:cNvCxnSpPr>
          <p:nvPr/>
        </p:nvCxnSpPr>
        <p:spPr>
          <a:xfrm>
            <a:off x="-188191" y="2636324"/>
            <a:ext cx="12568037" cy="20025"/>
          </a:xfrm>
          <a:prstGeom prst="straightConnector1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Título 17">
            <a:extLst>
              <a:ext uri="{FF2B5EF4-FFF2-40B4-BE49-F238E27FC236}">
                <a16:creationId xmlns:a16="http://schemas.microsoft.com/office/drawing/2014/main" id="{0C41055C-E00B-804D-07EC-43E3430784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244" y="2436694"/>
            <a:ext cx="9388928" cy="1575708"/>
          </a:xfrm>
        </p:spPr>
        <p:txBody>
          <a:bodyPr>
            <a:normAutofit/>
          </a:bodyPr>
          <a:lstStyle/>
          <a:p>
            <a:pPr algn="l"/>
            <a:r>
              <a:rPr lang="es-ES" sz="4800" b="1" dirty="0">
                <a:solidFill>
                  <a:schemeClr val="bg1"/>
                </a:solidFill>
                <a:latin typeface="Aptos Black"/>
              </a:rPr>
              <a:t>II Congreso Internacional</a:t>
            </a:r>
            <a:br>
              <a:rPr lang="es-ES" sz="4800" b="1" dirty="0">
                <a:latin typeface="Aptos Black"/>
              </a:rPr>
            </a:br>
            <a:r>
              <a:rPr lang="es-ES" sz="4800" b="1" dirty="0">
                <a:solidFill>
                  <a:schemeClr val="bg1"/>
                </a:solidFill>
                <a:latin typeface="Aptos Black"/>
              </a:rPr>
              <a:t>sobre Evento Tradicional</a:t>
            </a:r>
            <a:endParaRPr lang="es-ES" sz="4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E1379D2-69E9-7F6B-8ECE-A82A21EF2C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7264" y="82116"/>
            <a:ext cx="970652" cy="8293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D7D271D-73D2-51E2-F160-FD769B44B3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9110" y="6157014"/>
            <a:ext cx="1296119" cy="4279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4679501-05F4-57CE-686A-D015604E02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9412" y="6157014"/>
            <a:ext cx="1094836" cy="359614"/>
          </a:xfrm>
          <a:prstGeom prst="rect">
            <a:avLst/>
          </a:prstGeom>
        </p:spPr>
      </p:pic>
      <p:sp>
        <p:nvSpPr>
          <p:cNvPr id="8" name="Título 17">
            <a:extLst>
              <a:ext uri="{FF2B5EF4-FFF2-40B4-BE49-F238E27FC236}">
                <a16:creationId xmlns:a16="http://schemas.microsoft.com/office/drawing/2014/main" id="{E957908F-39A5-DD6A-3E42-A2014232D67E}"/>
              </a:ext>
            </a:extLst>
          </p:cNvPr>
          <p:cNvSpPr txBox="1">
            <a:spLocks/>
          </p:cNvSpPr>
          <p:nvPr/>
        </p:nvSpPr>
        <p:spPr>
          <a:xfrm>
            <a:off x="1728621" y="280089"/>
            <a:ext cx="9388928" cy="4363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000" b="1" dirty="0">
                <a:solidFill>
                  <a:schemeClr val="bg2">
                    <a:lumMod val="49000"/>
                  </a:schemeClr>
                </a:solidFill>
                <a:latin typeface="Aptos Black"/>
              </a:rPr>
              <a:t>II Congreso Internacional sobre Evento Tradicional</a:t>
            </a:r>
            <a:endParaRPr lang="es-ES" sz="2000">
              <a:solidFill>
                <a:schemeClr val="bg2">
                  <a:lumMod val="49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1DC1F0-3B80-993E-0BA2-B7562078F8AA}"/>
              </a:ext>
            </a:extLst>
          </p:cNvPr>
          <p:cNvSpPr txBox="1"/>
          <p:nvPr/>
        </p:nvSpPr>
        <p:spPr>
          <a:xfrm>
            <a:off x="1744143" y="857925"/>
            <a:ext cx="905311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 err="1">
                <a:latin typeface="Aptos Black"/>
              </a:rPr>
              <a:t>Título</a:t>
            </a:r>
            <a:r>
              <a:rPr lang="en-US" sz="4000" dirty="0">
                <a:latin typeface="Aptos Black"/>
              </a:rPr>
              <a:t> </a:t>
            </a:r>
            <a:r>
              <a:rPr lang="en-US" sz="4000" dirty="0" err="1">
                <a:latin typeface="Aptos Black"/>
              </a:rPr>
              <a:t>ponencia</a:t>
            </a:r>
            <a:endParaRPr lang="en-US" sz="4000" dirty="0">
              <a:latin typeface="Aptos Black"/>
            </a:endParaRPr>
          </a:p>
        </p:txBody>
      </p:sp>
    </p:spTree>
    <p:extLst>
      <p:ext uri="{BB962C8B-B14F-4D97-AF65-F5344CB8AC3E}">
        <p14:creationId xmlns:p14="http://schemas.microsoft.com/office/powerpoint/2010/main" val="34345549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Tema de Office</vt:lpstr>
      <vt:lpstr>II Congreso Internacional sobre Evento Tradicional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242</cp:revision>
  <dcterms:created xsi:type="dcterms:W3CDTF">2026-09-04T07:46:46Z</dcterms:created>
  <dcterms:modified xsi:type="dcterms:W3CDTF">2026-09-04T10:32:27Z</dcterms:modified>
</cp:coreProperties>
</file>